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929292"/>
        </a:fontRef>
        <a:srgbClr val="9292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381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381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929292"/>
        </a:fontRef>
        <a:srgbClr val="9292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381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381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929292"/>
        </a:fontRef>
        <a:srgbClr val="9292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381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381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929292"/>
        </a:fontRef>
        <a:srgbClr val="9292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wholeTbl>
    <a:band2H>
      <a:tcTxStyle b="def" i="def"/>
      <a:tcStyle>
        <a:tcBdr/>
        <a:fill>
          <a:solidFill>
            <a:srgbClr val="810092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929292"/>
        </a:fontRef>
        <a:srgbClr val="9292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29292"/>
              </a:solidFill>
              <a:prstDash val="solid"/>
              <a:round/>
            </a:ln>
          </a:top>
          <a:bottom>
            <a:ln w="254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0092"/>
          </a:solidFill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round/>
            </a:ln>
          </a:top>
          <a:bottom>
            <a:ln w="254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929292"/>
        </a:fontRef>
        <a:srgbClr val="9292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381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381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92929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810092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solidFill>
            <a:srgbClr val="810092">
              <a:alpha val="20000"/>
            </a:srgbClr>
          </a:solidFill>
        </a:fill>
      </a:tcStyle>
    </a:firstCol>
    <a:la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50800" cap="flat">
              <a:solidFill>
                <a:srgbClr val="810092"/>
              </a:solidFill>
              <a:prstDash val="solid"/>
              <a:round/>
            </a:ln>
          </a:top>
          <a:bottom>
            <a:ln w="127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810092"/>
        </a:fontRef>
        <a:srgbClr val="810092"/>
      </a:tcTxStyle>
      <a:tcStyle>
        <a:tcBdr>
          <a:left>
            <a:ln w="12700" cap="flat">
              <a:solidFill>
                <a:srgbClr val="810092"/>
              </a:solidFill>
              <a:prstDash val="solid"/>
              <a:round/>
            </a:ln>
          </a:left>
          <a:right>
            <a:ln w="12700" cap="flat">
              <a:solidFill>
                <a:srgbClr val="810092"/>
              </a:solidFill>
              <a:prstDash val="solid"/>
              <a:round/>
            </a:ln>
          </a:right>
          <a:top>
            <a:ln w="12700" cap="flat">
              <a:solidFill>
                <a:srgbClr val="810092"/>
              </a:solidFill>
              <a:prstDash val="solid"/>
              <a:round/>
            </a:ln>
          </a:top>
          <a:bottom>
            <a:ln w="254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solidFill>
                <a:srgbClr val="810092"/>
              </a:solidFill>
              <a:prstDash val="solid"/>
              <a:round/>
            </a:ln>
          </a:insideH>
          <a:insideV>
            <a:ln w="12700" cap="flat">
              <a:solidFill>
                <a:srgbClr val="81009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sjonstittel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Presentasjonstittel</a:t>
            </a:r>
          </a:p>
        </p:txBody>
      </p:sp>
      <p:sp>
        <p:nvSpPr>
          <p:cNvPr id="12" name="Brødtekst nivå én…"/>
          <p:cNvSpPr txBox="1"/>
          <p:nvPr>
            <p:ph type="body" sz="quarter" idx="1" hasCustomPrompt="1"/>
          </p:nvPr>
        </p:nvSpPr>
        <p:spPr>
          <a:xfrm>
            <a:off x="1270000" y="12160429"/>
            <a:ext cx="21844000" cy="694058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54615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5134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0722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6310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Forfatter og dato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Brødtekst nivå én…"/>
          <p:cNvSpPr txBox="1"/>
          <p:nvPr>
            <p:ph type="body" sz="quarter" idx="21" hasCustomPrompt="1"/>
          </p:nvPr>
        </p:nvSpPr>
        <p:spPr>
          <a:xfrm>
            <a:off x="1270000" y="6984999"/>
            <a:ext cx="21844000" cy="2512355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Presentasjonsundertittel</a:t>
            </a:r>
          </a:p>
        </p:txBody>
      </p:sp>
      <p:sp>
        <p:nvSpPr>
          <p:cNvPr id="1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ødtekst nivå én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Melding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a,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ødtekst nivå én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numCol="1" spcCol="381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a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Fakta</a:t>
            </a:r>
          </a:p>
        </p:txBody>
      </p:sp>
      <p:sp>
        <p:nvSpPr>
          <p:cNvPr id="10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rødtekst nivå én…"/>
          <p:cNvSpPr txBox="1"/>
          <p:nvPr>
            <p:ph type="body" sz="quarter" idx="1" hasCustomPrompt="1"/>
          </p:nvPr>
        </p:nvSpPr>
        <p:spPr>
          <a:xfrm>
            <a:off x="1270000" y="11155084"/>
            <a:ext cx="21844000" cy="832616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77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6065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1653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7241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Kilder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rødtekst nivå én…"/>
          <p:cNvSpPr txBox="1"/>
          <p:nvPr>
            <p:ph type="body" sz="half" idx="21" hasCustomPrompt="1"/>
          </p:nvPr>
        </p:nvSpPr>
        <p:spPr>
          <a:xfrm>
            <a:off x="1270000" y="4659369"/>
            <a:ext cx="21844000" cy="4394203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2807206" algn="ctr" defTabSz="1682494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00" sz="57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«Kjent sitat»
</a:t>
            </a:r>
          </a:p>
        </p:txBody>
      </p:sp>
      <p:sp>
        <p:nvSpPr>
          <p:cNvPr id="11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2192000" y="-641352"/>
            <a:ext cx="12192000" cy="812800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23"/>
          </p:nvPr>
        </p:nvSpPr>
        <p:spPr>
          <a:xfrm>
            <a:off x="-3" y="-2258501"/>
            <a:ext cx="12166604" cy="18233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e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Brødtekst nivå én…"/>
          <p:cNvSpPr txBox="1"/>
          <p:nvPr>
            <p:ph type="body" sz="quarter" idx="1" hasCustomPrompt="1"/>
          </p:nvPr>
        </p:nvSpPr>
        <p:spPr>
          <a:xfrm>
            <a:off x="1270000" y="12166600"/>
            <a:ext cx="21844000" cy="694056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54615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5134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0722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631015" indent="-395815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Forfatter og dato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Presentasjonstittel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Presentasjonstittel</a:t>
            </a:r>
          </a:p>
        </p:txBody>
      </p:sp>
      <p:sp>
        <p:nvSpPr>
          <p:cNvPr id="24" name="Brødtekst nivå én…"/>
          <p:cNvSpPr txBox="1"/>
          <p:nvPr>
            <p:ph type="body" sz="quarter" idx="22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Presentasjonsundertittel</a:t>
            </a:r>
          </a:p>
        </p:txBody>
      </p:sp>
      <p:sp>
        <p:nvSpPr>
          <p:cNvPr id="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e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Lysbilde-…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34" name="Brødtekst nivå én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Lysbildeundertittel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ysbilde-…"/>
          <p:cNvSpPr txBox="1"/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43" name="Brødtekst nivå én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5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Lysbildeundertittel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rødtekst nivå én…"/>
          <p:cNvSpPr txBox="1"/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Punkttegntekst i lysbilde</a:t>
            </a:r>
          </a:p>
        </p:txBody>
      </p:sp>
      <p:sp>
        <p:nvSpPr>
          <p:cNvPr id="4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21"/>
          </p:nvPr>
        </p:nvSpPr>
        <p:spPr>
          <a:xfrm>
            <a:off x="12204700" y="-2277535"/>
            <a:ext cx="12192000" cy="1827107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1" name="Lysbilde-…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62" name="Brødtekst nivå én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ysbildeundertittel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Lysbildeundertittel</a:t>
            </a:r>
          </a:p>
        </p:txBody>
      </p:sp>
      <p:sp>
        <p:nvSpPr>
          <p:cNvPr id="6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nndelingstittel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Inndelingstittel</a:t>
            </a:r>
          </a:p>
        </p:txBody>
      </p:sp>
      <p:sp>
        <p:nvSpPr>
          <p:cNvPr id="7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ysbilde-…"/>
          <p:cNvSpPr txBox="1"/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80" name="Brødtekst nivå én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5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Lysbildeundertittel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sordentittel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Dagsordentittel</a:t>
            </a:r>
          </a:p>
        </p:txBody>
      </p:sp>
      <p:sp>
        <p:nvSpPr>
          <p:cNvPr id="89" name="Brødtekst nivå én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5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5" indent="-605365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Dagsordenundertittel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rødtekst nivå én…"/>
          <p:cNvSpPr txBox="1"/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buClrTx/>
              <a:buSzTx/>
              <a:buNone/>
              <a:defRPr spc="-99" sz="5500"/>
            </a:lvl1pPr>
          </a:lstStyle>
          <a:p>
            <a:pPr/>
            <a:r>
              <a:t>Dagens emner</a:t>
            </a:r>
          </a:p>
        </p:txBody>
      </p:sp>
      <p:sp>
        <p:nvSpPr>
          <p:cNvPr id="9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ødtekst nivå én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2200">
            <a:normAutofit fontScale="100000" lnSpcReduction="0"/>
          </a:bodyPr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teltekst"/>
          <p:cNvSpPr txBox="1"/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4" name="Lysbildenummer"/>
          <p:cNvSpPr txBox="1"/>
          <p:nvPr>
            <p:ph type="sldNum" sz="quarter" idx="2"/>
          </p:nvPr>
        </p:nvSpPr>
        <p:spPr>
          <a:xfrm>
            <a:off x="12047474" y="13065507"/>
            <a:ext cx="276353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 kind of magic - musicals"/>
          <p:cNvSpPr txBox="1"/>
          <p:nvPr>
            <p:ph type="title"/>
          </p:nvPr>
        </p:nvSpPr>
        <p:spPr>
          <a:xfrm>
            <a:off x="1012587" y="-244274"/>
            <a:ext cx="21844002" cy="3879454"/>
          </a:xfrm>
          <a:prstGeom prst="rect">
            <a:avLst/>
          </a:prstGeom>
        </p:spPr>
        <p:txBody>
          <a:bodyPr/>
          <a:lstStyle>
            <a:lvl1pPr>
              <a:defRPr spc="-400"/>
            </a:lvl1pPr>
          </a:lstStyle>
          <a:p>
            <a:pPr/>
            <a:r>
              <a:t>A kind of magic - musicals</a:t>
            </a:r>
          </a:p>
        </p:txBody>
      </p:sp>
      <p:sp>
        <p:nvSpPr>
          <p:cNvPr id="152" name="Mia:   Ellen          Aina: Mie                  Edvard: Fredrik  Rino: Lukas…"/>
          <p:cNvSpPr txBox="1"/>
          <p:nvPr>
            <p:ph type="body" sz="half" idx="1"/>
          </p:nvPr>
        </p:nvSpPr>
        <p:spPr>
          <a:xfrm>
            <a:off x="4888586" y="5417120"/>
            <a:ext cx="14606828" cy="5081467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Mia:   Ellen			       Aina: Mie	               </a:t>
            </a:r>
            <a:r>
              <a:rPr>
                <a:solidFill>
                  <a:srgbClr val="EE220C"/>
                </a:solidFill>
              </a:rPr>
              <a:t>  Edvard: Fredrik</a:t>
            </a:r>
            <a:r>
              <a:t>		Rino: Lukas</a:t>
            </a: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Bibbi: Alexandra		   Dina: Isa	            </a:t>
            </a:r>
            <a:r>
              <a:rPr>
                <a:solidFill>
                  <a:srgbClr val="EE220C"/>
                </a:solidFill>
              </a:rPr>
              <a:t>     Aron: Isak</a:t>
            </a:r>
            <a:r>
              <a:t>		        Evy:  Julie</a:t>
            </a: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Mona: Adelia,            Ramona: Wilma        Andre´: Mathias      Roar: Patrik,</a:t>
            </a: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 defTabSz="457200">
              <a:defRPr sz="33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Simon: Subhan,        Junior3: Lisa,            Junior5: Iselin         Vilde: Frøydis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L6.jpeg" descr="SL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721" y="-1677792"/>
            <a:ext cx="25653915" cy="17071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eoline.png" descr="Teol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8098" y="-3"/>
            <a:ext cx="8096288" cy="1371600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delia Sporsem har rollen…"/>
          <p:cNvSpPr txBox="1"/>
          <p:nvPr/>
        </p:nvSpPr>
        <p:spPr>
          <a:xfrm>
            <a:off x="12483193" y="2108831"/>
            <a:ext cx="9526906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Adelia Sporsem</a:t>
            </a:r>
            <a:r>
              <a:rPr b="0"/>
              <a:t> har rollen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som Mona. Hun synger,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danser og spiller, og er elev i 9B.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Adelia har vært med i 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tidligere Fløysbonnmusikal.</a:t>
            </a:r>
          </a:p>
        </p:txBody>
      </p:sp>
      <p:sp>
        <p:nvSpPr>
          <p:cNvPr id="157" name="Mona"/>
          <p:cNvSpPr txBox="1"/>
          <p:nvPr/>
        </p:nvSpPr>
        <p:spPr>
          <a:xfrm>
            <a:off x="1720144" y="4047630"/>
            <a:ext cx="144119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Mona</a:t>
            </a:r>
          </a:p>
        </p:txBody>
      </p:sp>
      <p:sp>
        <p:nvSpPr>
          <p:cNvPr id="158" name="Being a part of something…"/>
          <p:cNvSpPr txBox="1"/>
          <p:nvPr/>
        </p:nvSpPr>
        <p:spPr>
          <a:xfrm>
            <a:off x="10933206" y="11488794"/>
            <a:ext cx="502849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Being a part of something </a:t>
            </a:r>
          </a:p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special, makes you special</a:t>
            </a:r>
          </a:p>
        </p:txBody>
      </p:sp>
      <p:pic>
        <p:nvPicPr>
          <p:cNvPr id="159" name="Logo2021.jpg" descr="Logo202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71" y="489921"/>
            <a:ext cx="3790742" cy="2282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L6.jpeg" descr="SL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590" y="-1677756"/>
            <a:ext cx="25653914" cy="1707151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Ellen Alvestad har rollen…"/>
          <p:cNvSpPr txBox="1"/>
          <p:nvPr/>
        </p:nvSpPr>
        <p:spPr>
          <a:xfrm>
            <a:off x="13205189" y="2108831"/>
            <a:ext cx="8082916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Ellen Alvestad</a:t>
            </a:r>
            <a:r>
              <a:rPr b="0"/>
              <a:t> har rollen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som Mia. Hun er leder av 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gruppen, og er elev i 10BC.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Ellen har vært med i 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tidligere Fløysbonnmusikal.</a:t>
            </a:r>
          </a:p>
        </p:txBody>
      </p:sp>
      <p:sp>
        <p:nvSpPr>
          <p:cNvPr id="163" name="Mia"/>
          <p:cNvSpPr txBox="1"/>
          <p:nvPr/>
        </p:nvSpPr>
        <p:spPr>
          <a:xfrm>
            <a:off x="1959411" y="4094433"/>
            <a:ext cx="9626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Mia</a:t>
            </a:r>
          </a:p>
        </p:txBody>
      </p:sp>
      <p:pic>
        <p:nvPicPr>
          <p:cNvPr id="164" name="DSC_0207.png" descr="DSC_02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356" y="49024"/>
            <a:ext cx="7176866" cy="1545695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Being a part of something…"/>
          <p:cNvSpPr txBox="1"/>
          <p:nvPr/>
        </p:nvSpPr>
        <p:spPr>
          <a:xfrm>
            <a:off x="10933206" y="11488794"/>
            <a:ext cx="502849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Being a part of something </a:t>
            </a:r>
          </a:p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special, makes you special</a:t>
            </a:r>
          </a:p>
        </p:txBody>
      </p:sp>
      <p:pic>
        <p:nvPicPr>
          <p:cNvPr id="166" name="Logo2021.jpg" descr="Logo202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71" y="489921"/>
            <a:ext cx="3790742" cy="2282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L6.jpeg" descr="SL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590" y="-1677756"/>
            <a:ext cx="25653914" cy="1707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Teoline.png" descr="Teol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8098" y="-3"/>
            <a:ext cx="8096288" cy="1371600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Mie D. Gjersrud har rollen…"/>
          <p:cNvSpPr txBox="1"/>
          <p:nvPr/>
        </p:nvSpPr>
        <p:spPr>
          <a:xfrm>
            <a:off x="12299043" y="2108831"/>
            <a:ext cx="9895206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Mie D. Gjersrud</a:t>
            </a:r>
            <a:r>
              <a:rPr b="0"/>
              <a:t> har rollen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som Aina. Hun synger,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danser og spiller, og er elev i 10B.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Mie har vært med i en </a:t>
            </a:r>
          </a:p>
          <a:p>
            <a:pPr>
              <a:defRPr sz="5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tidligere Fløysbonnmusikal.</a:t>
            </a:r>
          </a:p>
        </p:txBody>
      </p:sp>
      <p:sp>
        <p:nvSpPr>
          <p:cNvPr id="171" name="Aina"/>
          <p:cNvSpPr txBox="1"/>
          <p:nvPr/>
        </p:nvSpPr>
        <p:spPr>
          <a:xfrm>
            <a:off x="1859082" y="4047630"/>
            <a:ext cx="116332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Aina</a:t>
            </a:r>
          </a:p>
        </p:txBody>
      </p:sp>
      <p:sp>
        <p:nvSpPr>
          <p:cNvPr id="172" name="Being a part of something…"/>
          <p:cNvSpPr txBox="1"/>
          <p:nvPr/>
        </p:nvSpPr>
        <p:spPr>
          <a:xfrm>
            <a:off x="10933206" y="11488794"/>
            <a:ext cx="502849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Being a part of something </a:t>
            </a:r>
          </a:p>
          <a:p>
            <a:pPr>
              <a:defRPr sz="3200">
                <a:solidFill>
                  <a:srgbClr val="FAE13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special, makes you special</a:t>
            </a:r>
          </a:p>
        </p:txBody>
      </p:sp>
      <p:pic>
        <p:nvPicPr>
          <p:cNvPr id="173" name="Logo2021.jpg" descr="Logo202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71" y="489921"/>
            <a:ext cx="3790742" cy="2282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929292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1009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1009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